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4" r:id="rId3"/>
    <p:sldId id="261" r:id="rId4"/>
    <p:sldId id="290" r:id="rId5"/>
    <p:sldId id="289" r:id="rId6"/>
    <p:sldId id="296" r:id="rId7"/>
    <p:sldId id="295" r:id="rId8"/>
    <p:sldId id="292" r:id="rId9"/>
    <p:sldId id="259" r:id="rId10"/>
    <p:sldId id="291" r:id="rId11"/>
    <p:sldId id="260" r:id="rId12"/>
    <p:sldId id="298" r:id="rId13"/>
    <p:sldId id="297" r:id="rId14"/>
    <p:sldId id="263" r:id="rId15"/>
    <p:sldId id="264" r:id="rId16"/>
    <p:sldId id="283" r:id="rId17"/>
    <p:sldId id="265" r:id="rId18"/>
    <p:sldId id="284" r:id="rId19"/>
    <p:sldId id="267" r:id="rId20"/>
    <p:sldId id="270" r:id="rId21"/>
    <p:sldId id="268" r:id="rId22"/>
    <p:sldId id="29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>
      <p:cViewPr varScale="1">
        <p:scale>
          <a:sx n="108" d="100"/>
          <a:sy n="108" d="100"/>
        </p:scale>
        <p:origin x="174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E75-1466-4384-93A1-D15E82D276A3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900F-E093-4BAB-9EC9-2B73A7775C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25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E75-1466-4384-93A1-D15E82D276A3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900F-E093-4BAB-9EC9-2B73A7775C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419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E75-1466-4384-93A1-D15E82D276A3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900F-E093-4BAB-9EC9-2B73A7775CA2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2181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E75-1466-4384-93A1-D15E82D276A3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900F-E093-4BAB-9EC9-2B73A7775C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022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E75-1466-4384-93A1-D15E82D276A3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900F-E093-4BAB-9EC9-2B73A7775CA2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0456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E75-1466-4384-93A1-D15E82D276A3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900F-E093-4BAB-9EC9-2B73A7775C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679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E75-1466-4384-93A1-D15E82D276A3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900F-E093-4BAB-9EC9-2B73A7775C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192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E75-1466-4384-93A1-D15E82D276A3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900F-E093-4BAB-9EC9-2B73A7775C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722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E75-1466-4384-93A1-D15E82D276A3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900F-E093-4BAB-9EC9-2B73A7775C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11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E75-1466-4384-93A1-D15E82D276A3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900F-E093-4BAB-9EC9-2B73A7775C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012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E75-1466-4384-93A1-D15E82D276A3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900F-E093-4BAB-9EC9-2B73A7775C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061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E75-1466-4384-93A1-D15E82D276A3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900F-E093-4BAB-9EC9-2B73A7775C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92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E75-1466-4384-93A1-D15E82D276A3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900F-E093-4BAB-9EC9-2B73A7775C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328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E75-1466-4384-93A1-D15E82D276A3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900F-E093-4BAB-9EC9-2B73A7775C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427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E75-1466-4384-93A1-D15E82D276A3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900F-E093-4BAB-9EC9-2B73A7775C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133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E75-1466-4384-93A1-D15E82D276A3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900F-E093-4BAB-9EC9-2B73A7775C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42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6FE75-1466-4384-93A1-D15E82D276A3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E44900F-E093-4BAB-9EC9-2B73A7775C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52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lticharmony.org/about-us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717032"/>
            <a:ext cx="7056784" cy="2506121"/>
          </a:xfrm>
        </p:spPr>
        <p:txBody>
          <a:bodyPr>
            <a:normAutofit/>
          </a:bodyPr>
          <a:lstStyle/>
          <a:p>
            <a:pPr algn="l"/>
            <a:r>
              <a:rPr lang="en-GB" sz="6000" b="1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Year 3</a:t>
            </a:r>
          </a:p>
          <a:p>
            <a:pPr algn="l"/>
            <a:r>
              <a:rPr lang="en-GB" sz="6000" b="1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2023 - 2024</a:t>
            </a:r>
            <a:endParaRPr lang="en-GB" sz="6000" b="1" dirty="0">
              <a:solidFill>
                <a:schemeClr val="tx1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4" name="Picture 4" descr="Admissions - PRINCESS FREDERICA 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353719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323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2CF0A2-F5EB-4943-80B2-C13EB3071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0"/>
            <a:ext cx="5040560" cy="66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93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7778825" cy="1320800"/>
          </a:xfrm>
        </p:spPr>
        <p:txBody>
          <a:bodyPr/>
          <a:lstStyle/>
          <a:p>
            <a:pPr algn="l"/>
            <a:r>
              <a:rPr lang="en-GB" b="1" dirty="0">
                <a:latin typeface="Comic Sans MS" panose="030F0702030302020204" pitchFamily="66" charset="0"/>
                <a:cs typeface="Calibri" panose="020F0502020204030204" pitchFamily="34" charset="0"/>
              </a:rPr>
              <a:t>Communication with  Teachers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340768"/>
            <a:ext cx="7850834" cy="5247379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latin typeface="Comic Sans MS" panose="030F0702030302020204" pitchFamily="66" charset="0"/>
              </a:rPr>
              <a:t>Please contact the school office via email if you wish to discuss something.  Alternatively, we are able to speak in the playground at pick-up.</a:t>
            </a:r>
          </a:p>
          <a:p>
            <a:r>
              <a:rPr lang="en-US" altLang="en-US" sz="2800" dirty="0">
                <a:latin typeface="Comic Sans MS" panose="030F0702030302020204" pitchFamily="66" charset="0"/>
              </a:rPr>
              <a:t>Email:   admin@princessfrederica.com</a:t>
            </a:r>
          </a:p>
          <a:p>
            <a:endParaRPr lang="en-US" altLang="en-US" sz="2800" dirty="0">
              <a:latin typeface="Comic Sans MS" panose="030F0702030302020204" pitchFamily="66" charset="0"/>
            </a:endParaRPr>
          </a:p>
          <a:p>
            <a:r>
              <a:rPr lang="en-US" altLang="en-US" sz="2800" dirty="0">
                <a:latin typeface="Comic Sans MS" panose="030F0702030302020204" pitchFamily="66" charset="0"/>
              </a:rPr>
              <a:t>Class teacher</a:t>
            </a:r>
          </a:p>
          <a:p>
            <a:r>
              <a:rPr lang="en-US" altLang="en-US" sz="2800" dirty="0">
                <a:latin typeface="Comic Sans MS" panose="030F0702030302020204" pitchFamily="66" charset="0"/>
              </a:rPr>
              <a:t>Head of school: Ms. Christopher</a:t>
            </a:r>
          </a:p>
          <a:p>
            <a:r>
              <a:rPr lang="en-US" altLang="en-US" sz="2800" dirty="0">
                <a:latin typeface="Comic Sans MS" panose="030F0702030302020204" pitchFamily="66" charset="0"/>
              </a:rPr>
              <a:t>Executive head Teacher: Ms. </a:t>
            </a:r>
            <a:r>
              <a:rPr lang="en-US" altLang="en-US" sz="2800" dirty="0" err="1">
                <a:latin typeface="Comic Sans MS" panose="030F0702030302020204" pitchFamily="66" charset="0"/>
              </a:rPr>
              <a:t>Bouette</a:t>
            </a:r>
            <a:endParaRPr lang="en-US" altLang="en-US" sz="2800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217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08E68-E584-4AC4-9942-49D530971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>
                <a:latin typeface="Comic Sans MS" panose="030F0702030302020204" pitchFamily="66" charset="0"/>
              </a:rPr>
              <a:t>Punctuality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4CAA0-54E9-4596-991D-1B1161DA0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556792"/>
            <a:ext cx="8282881" cy="388077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Comic Sans MS" panose="030F0702030302020204" pitchFamily="66" charset="0"/>
              </a:rPr>
              <a:t>All Year 3 children line up in the KS2 playground at 8:50am. (gates open 8:40am)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400" dirty="0">
                <a:latin typeface="Comic Sans MS" panose="030F0702030302020204" pitchFamily="66" charset="0"/>
              </a:rPr>
              <a:t>End of day pick up time is at 3:30pm in the KS2 playground.</a:t>
            </a:r>
          </a:p>
          <a:p>
            <a:pPr marL="0" indent="0">
              <a:buNone/>
            </a:pPr>
            <a:endParaRPr lang="en-US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400" dirty="0">
                <a:latin typeface="Comic Sans MS" panose="030F0702030302020204" pitchFamily="66" charset="0"/>
              </a:rPr>
              <a:t>Any pick changes need to be emailed by 3pm.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0550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6347713" cy="1320800"/>
          </a:xfrm>
        </p:spPr>
        <p:txBody>
          <a:bodyPr/>
          <a:lstStyle/>
          <a:p>
            <a:pPr algn="l"/>
            <a:r>
              <a:rPr lang="en-GB" b="1" dirty="0">
                <a:latin typeface="Comic Sans MS" panose="030F0702030302020204" pitchFamily="66" charset="0"/>
                <a:cs typeface="Calibri" panose="020F0502020204030204" pitchFamily="34" charset="0"/>
              </a:rPr>
              <a:t>Trips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866049"/>
            <a:ext cx="6347714" cy="5247379"/>
          </a:xfrm>
        </p:spPr>
        <p:txBody>
          <a:bodyPr>
            <a:normAutofit lnSpcReduction="10000"/>
          </a:bodyPr>
          <a:lstStyle/>
          <a:p>
            <a:r>
              <a:rPr lang="en-GB" sz="2600" dirty="0">
                <a:latin typeface="Comic Sans MS" panose="030F0702030302020204" pitchFamily="66" charset="0"/>
                <a:cs typeface="Calibri" panose="020F0502020204030204" pitchFamily="34" charset="0"/>
              </a:rPr>
              <a:t>Our 3 day residential trip to Celtic Harmony Village in June – details to be confirmed.</a:t>
            </a:r>
            <a:r>
              <a:rPr lang="en-US" sz="2600" dirty="0">
                <a:solidFill>
                  <a:srgbClr val="222222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222222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Celtic Harmony Camp, Bourne Wood, Brickendon Ln,     Brickendon, Hertford SG13 8NY</a:t>
            </a:r>
            <a:endParaRPr lang="en-GB" sz="2600" b="1" dirty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omic Sans MS" panose="030F0702030302020204" pitchFamily="66" charset="0"/>
                <a:cs typeface="Calibri" panose="020F0502020204030204" pitchFamily="34" charset="0"/>
              </a:rPr>
              <a:t>Tuesday 25</a:t>
            </a:r>
            <a:r>
              <a:rPr lang="en-US" sz="2600" baseline="30000" dirty="0">
                <a:latin typeface="Comic Sans MS" panose="030F0702030302020204" pitchFamily="66" charset="0"/>
                <a:cs typeface="Calibri" panose="020F0502020204030204" pitchFamily="34" charset="0"/>
              </a:rPr>
              <a:t>th</a:t>
            </a:r>
            <a:r>
              <a:rPr lang="en-US" sz="2600" dirty="0">
                <a:latin typeface="Comic Sans MS" panose="030F0702030302020204" pitchFamily="66" charset="0"/>
                <a:cs typeface="Calibri" panose="020F0502020204030204" pitchFamily="34" charset="0"/>
              </a:rPr>
              <a:t> – Thursday 27</a:t>
            </a:r>
            <a:r>
              <a:rPr lang="en-US" sz="2600" baseline="30000" dirty="0">
                <a:latin typeface="Comic Sans MS" panose="030F0702030302020204" pitchFamily="66" charset="0"/>
                <a:cs typeface="Calibri" panose="020F0502020204030204" pitchFamily="34" charset="0"/>
              </a:rPr>
              <a:t>th</a:t>
            </a:r>
            <a:r>
              <a:rPr lang="en-US" sz="2600" dirty="0">
                <a:latin typeface="Comic Sans MS" panose="030F0702030302020204" pitchFamily="66" charset="0"/>
                <a:cs typeface="Calibri" panose="020F0502020204030204" pitchFamily="34" charset="0"/>
              </a:rPr>
              <a:t> June 2023.</a:t>
            </a:r>
          </a:p>
          <a:p>
            <a:endParaRPr lang="en-US" sz="2600" dirty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dirty="0">
                <a:latin typeface="Comic Sans MS" panose="030F0702030302020204" pitchFamily="66" charset="0"/>
                <a:cs typeface="Calibri" panose="020F0502020204030204" pitchFamily="34" charset="0"/>
                <a:hlinkClick r:id="rId2"/>
              </a:rPr>
              <a:t>https://www.celticharmony.org/about-us/</a:t>
            </a:r>
            <a:endParaRPr lang="en-US" sz="2600" dirty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r>
              <a:rPr lang="en-US" sz="2600" b="1" dirty="0"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Day trips to be confirmed.</a:t>
            </a:r>
            <a:endParaRPr lang="en-GB" sz="2600" b="1" dirty="0">
              <a:solidFill>
                <a:srgbClr val="C0000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003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Year 3\Celtic Harmony Photos\IMG_17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28222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Celtic Harmony Residential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7744" y="155679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Tuesday 25</a:t>
            </a:r>
            <a:r>
              <a:rPr lang="en-GB" baseline="30000" dirty="0"/>
              <a:t>th </a:t>
            </a:r>
            <a:r>
              <a:rPr lang="en-GB" dirty="0"/>
              <a:t>– Thursday 27</a:t>
            </a:r>
            <a:r>
              <a:rPr lang="en-GB" baseline="30000" dirty="0"/>
              <a:t>th</a:t>
            </a:r>
            <a:r>
              <a:rPr lang="en-GB" dirty="0"/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3004767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Year 3\Celtic Harmony Photos\IMG_1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642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:\Year 3\Celtic Harmony Photos\IMG_15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057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Year 3\Celtic Harmony Photos\IMG_1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913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:\Year 3\Celtic Harmony Photos\IMG_0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182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:\Year 3\Celtic Harmony Photos\IMG_1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568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6624736" cy="1470025"/>
          </a:xfrm>
        </p:spPr>
        <p:txBody>
          <a:bodyPr/>
          <a:lstStyle/>
          <a:p>
            <a:r>
              <a:rPr lang="en-GB" b="1" dirty="0">
                <a:solidFill>
                  <a:srgbClr val="92D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Welcome to Year 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844824"/>
            <a:ext cx="7992888" cy="4680520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3 Hawthorn: Miss Bastick </a:t>
            </a:r>
          </a:p>
          <a:p>
            <a:pPr algn="ctr"/>
            <a:r>
              <a:rPr lang="en-GB" sz="3200" b="1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Miss Hurley (Mondays)</a:t>
            </a:r>
          </a:p>
          <a:p>
            <a:pPr algn="ctr"/>
            <a:endParaRPr lang="en-GB" sz="3200" b="1" dirty="0">
              <a:solidFill>
                <a:schemeClr val="tx1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algn="ctr"/>
            <a:r>
              <a:rPr lang="en-GB" sz="3200" b="1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3 Bramble: Ms Davis/Ms Christopher</a:t>
            </a:r>
          </a:p>
          <a:p>
            <a:pPr algn="ctr"/>
            <a:endParaRPr lang="en-GB" sz="3200" b="1" dirty="0">
              <a:solidFill>
                <a:schemeClr val="tx1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algn="ctr"/>
            <a:r>
              <a:rPr lang="en-GB" sz="3200" b="1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LSAs: Ms Howell and Ms Yousef</a:t>
            </a:r>
          </a:p>
        </p:txBody>
      </p:sp>
    </p:spTree>
    <p:extLst>
      <p:ext uri="{BB962C8B-B14F-4D97-AF65-F5344CB8AC3E}">
        <p14:creationId xmlns:p14="http://schemas.microsoft.com/office/powerpoint/2010/main" val="1936007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:\Year 3\Celtic Harmony Photos\IMG_18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483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:\Year 3\Celtic Harmony Photos\IMG_1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198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836712"/>
            <a:ext cx="6347714" cy="3880773"/>
          </a:xfrm>
        </p:spPr>
        <p:txBody>
          <a:bodyPr>
            <a:normAutofit/>
          </a:bodyPr>
          <a:lstStyle/>
          <a:p>
            <a:r>
              <a:rPr lang="en-GB" altLang="en-US" sz="3600" b="1" dirty="0">
                <a:latin typeface="Comic Sans MS" panose="030F0702030302020204" pitchFamily="66" charset="0"/>
                <a:cs typeface="Calibri" panose="020F0502020204030204" pitchFamily="34" charset="0"/>
              </a:rPr>
              <a:t>Any questions?</a:t>
            </a:r>
            <a:br>
              <a:rPr lang="en-GB" altLang="en-US" sz="3600" b="1" dirty="0">
                <a:latin typeface="Comic Sans MS" panose="030F0702030302020204" pitchFamily="66" charset="0"/>
                <a:cs typeface="Calibri" panose="020F0502020204030204" pitchFamily="34" charset="0"/>
              </a:rPr>
            </a:br>
            <a:br>
              <a:rPr lang="en-GB" altLang="en-US" sz="3600" b="1" dirty="0">
                <a:latin typeface="Comic Sans MS" panose="030F0702030302020204" pitchFamily="66" charset="0"/>
                <a:cs typeface="Calibri" panose="020F0502020204030204" pitchFamily="34" charset="0"/>
              </a:rPr>
            </a:br>
            <a:endParaRPr lang="en-GB" altLang="en-US" sz="3600" b="1" dirty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r>
              <a:rPr lang="en-GB" altLang="en-US" sz="3600" b="1" dirty="0">
                <a:latin typeface="Comic Sans MS" panose="030F0702030302020204" pitchFamily="66" charset="0"/>
                <a:cs typeface="Calibri" panose="020F0502020204030204" pitchFamily="34" charset="0"/>
              </a:rPr>
              <a:t>Thank you for attending.</a:t>
            </a:r>
            <a:endParaRPr lang="en-GB" sz="3600" b="1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33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l"/>
            <a:r>
              <a:rPr lang="en-GB" b="1" dirty="0">
                <a:latin typeface="Comic Sans MS" panose="030F0702030302020204" pitchFamily="66" charset="0"/>
                <a:cs typeface="Calibri" panose="020F0502020204030204" pitchFamily="34" charset="0"/>
              </a:rPr>
              <a:t>Library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823" y="1259632"/>
            <a:ext cx="7957601" cy="512169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alibri" panose="020F0502020204030204" pitchFamily="34" charset="0"/>
              </a:rPr>
              <a:t>Children will have a library session once a week.</a:t>
            </a:r>
          </a:p>
          <a:p>
            <a:r>
              <a:rPr lang="en-US" sz="3200" dirty="0">
                <a:latin typeface="Comic Sans MS" panose="030F0702030302020204" pitchFamily="66" charset="0"/>
                <a:cs typeface="Calibri" panose="020F0502020204030204" pitchFamily="34" charset="0"/>
              </a:rPr>
              <a:t>Children will be able to borrow one book every week to read for pleasure. </a:t>
            </a:r>
          </a:p>
          <a:p>
            <a:r>
              <a:rPr lang="en-US" sz="3200" dirty="0">
                <a:latin typeface="Comic Sans MS" panose="030F0702030302020204" pitchFamily="66" charset="0"/>
                <a:cs typeface="Calibri" panose="020F0502020204030204" pitchFamily="34" charset="0"/>
              </a:rPr>
              <a:t>Year 3’s library day is Wednesday.</a:t>
            </a:r>
          </a:p>
          <a:p>
            <a:r>
              <a:rPr lang="en-GB" sz="3200" dirty="0">
                <a:latin typeface="Comic Sans MS" panose="030F0702030302020204" pitchFamily="66" charset="0"/>
                <a:cs typeface="Calibri" panose="020F0502020204030204" pitchFamily="34" charset="0"/>
              </a:rPr>
              <a:t>Finished library books can be swapped, unfinished library books renewed.</a:t>
            </a:r>
          </a:p>
          <a:p>
            <a:r>
              <a:rPr lang="en-US" sz="3200" dirty="0">
                <a:latin typeface="Comic Sans MS" panose="030F0702030302020204" pitchFamily="66" charset="0"/>
                <a:cs typeface="Calibri" panose="020F0502020204030204" pitchFamily="34" charset="0"/>
              </a:rPr>
              <a:t>Please return any old library that you might still have at home.</a:t>
            </a:r>
            <a:endParaRPr lang="en-GB" sz="3200" dirty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81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l"/>
            <a:r>
              <a:rPr lang="en-GB" b="1" dirty="0">
                <a:latin typeface="Comic Sans MS" panose="030F0702030302020204" pitchFamily="66" charset="0"/>
                <a:cs typeface="Calibri" panose="020F0502020204030204" pitchFamily="34" charset="0"/>
              </a:rPr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36712"/>
            <a:ext cx="6907977" cy="5616624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Banded books will be read in school and recorded in their reading diaries.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Every Friday your child will bring a banded book home to read to/with you. Please ensure that book is brought to school everyday.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When you read with your child, please write a comment in their reading record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Reading records and banded books should be kept in bags at all times.</a:t>
            </a:r>
            <a:endParaRPr lang="en-GB" sz="2800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841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pPr algn="l"/>
            <a:r>
              <a:rPr lang="en-GB" b="1" dirty="0">
                <a:latin typeface="Comic Sans MS" panose="030F0702030302020204" pitchFamily="66" charset="0"/>
                <a:cs typeface="Calibri" panose="020F0502020204030204" pitchFamily="34" charset="0"/>
              </a:rPr>
              <a:t>Curriculum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1556792"/>
            <a:ext cx="7128792" cy="2601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800" dirty="0">
                <a:latin typeface="Comic Sans MS" panose="030F0702030302020204" pitchFamily="66" charset="0"/>
                <a:cs typeface="Calibri" panose="020F0502020204030204" pitchFamily="34" charset="0"/>
              </a:rPr>
              <a:t>Details of all topics studied in year 3 are available on the website including knowledge organisers.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23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/>
          <a:lstStyle/>
          <a:p>
            <a:pPr algn="l"/>
            <a:r>
              <a:rPr lang="en-GB" b="1" dirty="0">
                <a:latin typeface="Comic Sans MS" panose="030F0702030302020204" pitchFamily="66" charset="0"/>
                <a:cs typeface="Calibri" panose="020F0502020204030204" pitchFamily="34" charset="0"/>
              </a:rPr>
              <a:t>PE – Wednesday’s and Friday’s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1556792"/>
            <a:ext cx="8445624" cy="2601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800" dirty="0">
                <a:latin typeface="Comic Sans MS" panose="030F0702030302020204" pitchFamily="66" charset="0"/>
                <a:cs typeface="Calibri" panose="020F0502020204030204" pitchFamily="34" charset="0"/>
              </a:rPr>
              <a:t>Children should come to school wearing their PE kit with house colour t-shirt.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3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441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Comic Sans MS" panose="030F0702030302020204" pitchFamily="66" charset="0"/>
                <a:cs typeface="Calibri" panose="020F0502020204030204" pitchFamily="34" charset="0"/>
              </a:rPr>
              <a:t>Morning Playtime Snack</a:t>
            </a:r>
            <a:endParaRPr lang="en-GB" b="1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1556792"/>
            <a:ext cx="7128792" cy="2601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9AA8C0-972F-47C6-980A-A2C7720F7580}"/>
              </a:ext>
            </a:extLst>
          </p:cNvPr>
          <p:cNvSpPr txBox="1">
            <a:spLocks/>
          </p:cNvSpPr>
          <p:nvPr/>
        </p:nvSpPr>
        <p:spPr>
          <a:xfrm>
            <a:off x="331912" y="1709192"/>
            <a:ext cx="7128792" cy="2601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200" dirty="0">
                <a:latin typeface="Comic Sans MS" panose="030F0702030302020204" pitchFamily="66" charset="0"/>
                <a:cs typeface="Calibri" panose="020F0502020204030204" pitchFamily="34" charset="0"/>
              </a:rPr>
              <a:t>Year 3 children are encouraged to bring a small snack for morning break.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200" b="1" u="sng" dirty="0">
                <a:latin typeface="Comic Sans MS" panose="030F0702030302020204" pitchFamily="66" charset="0"/>
                <a:cs typeface="Calibri" panose="020F0502020204030204" pitchFamily="34" charset="0"/>
              </a:rPr>
              <a:t>This has to be fruit or vegetables.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1039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9512" y="19168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0"/>
            <a:ext cx="5118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35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l"/>
            <a:r>
              <a:rPr lang="en-GB" b="1" dirty="0">
                <a:latin typeface="Comic Sans MS" panose="030F0702030302020204" pitchFamily="66" charset="0"/>
              </a:rPr>
              <a:t>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6733863" cy="4525963"/>
          </a:xfrm>
        </p:spPr>
        <p:txBody>
          <a:bodyPr>
            <a:noAutofit/>
          </a:bodyPr>
          <a:lstStyle/>
          <a:p>
            <a:r>
              <a:rPr lang="en-GB" sz="2200" b="1" dirty="0"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Maths</a:t>
            </a:r>
            <a:r>
              <a:rPr lang="en-GB" sz="2200" dirty="0">
                <a:latin typeface="Comic Sans MS" panose="030F0702030302020204" pitchFamily="66" charset="0"/>
                <a:cs typeface="Calibri" panose="020F0502020204030204" pitchFamily="34" charset="0"/>
              </a:rPr>
              <a:t> – Mathletics homework will be set on Fridays each week.</a:t>
            </a:r>
          </a:p>
          <a:p>
            <a:r>
              <a:rPr lang="en-GB" sz="2200" b="1" dirty="0"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Times tables </a:t>
            </a:r>
          </a:p>
          <a:p>
            <a:pPr lvl="1"/>
            <a:r>
              <a:rPr lang="en-GB" sz="2200" dirty="0">
                <a:latin typeface="Comic Sans MS" panose="030F0702030302020204" pitchFamily="66" charset="0"/>
                <a:cs typeface="Calibri" panose="020F0502020204030204" pitchFamily="34" charset="0"/>
              </a:rPr>
              <a:t>reviewing 2, 5 and 10 this term </a:t>
            </a:r>
          </a:p>
          <a:p>
            <a:pPr lvl="1"/>
            <a:r>
              <a:rPr lang="en-GB" sz="2200" b="1" dirty="0">
                <a:latin typeface="Comic Sans MS" panose="030F0702030302020204" pitchFamily="66" charset="0"/>
                <a:cs typeface="Calibri" panose="020F0502020204030204" pitchFamily="34" charset="0"/>
              </a:rPr>
              <a:t>multiplication and division</a:t>
            </a:r>
          </a:p>
          <a:p>
            <a:pPr lvl="1"/>
            <a:r>
              <a:rPr lang="en-GB" sz="2200" dirty="0">
                <a:latin typeface="Comic Sans MS" panose="030F0702030302020204" pitchFamily="66" charset="0"/>
                <a:cs typeface="Calibri" panose="020F0502020204030204" pitchFamily="34" charset="0"/>
              </a:rPr>
              <a:t>by the end of Y3, ‘recall and use multiplication and division facts for the 3, 4 and 8 multiplication tables’</a:t>
            </a:r>
          </a:p>
          <a:p>
            <a:r>
              <a:rPr lang="en-GB" sz="2200" b="1" dirty="0"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Spelling</a:t>
            </a:r>
            <a:r>
              <a:rPr lang="en-GB" sz="2200" dirty="0">
                <a:latin typeface="Comic Sans MS" panose="030F0702030302020204" pitchFamily="66" charset="0"/>
                <a:cs typeface="Calibri" panose="020F0502020204030204" pitchFamily="34" charset="0"/>
              </a:rPr>
              <a:t> – weekly paper copy given out on Friday. No weekly test but spellings will be monitored in all written work.</a:t>
            </a:r>
          </a:p>
          <a:p>
            <a:r>
              <a:rPr lang="en-GB" sz="2200" b="1" dirty="0"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Homework projects </a:t>
            </a:r>
            <a:r>
              <a:rPr lang="en-GB" sz="2200" dirty="0">
                <a:latin typeface="Comic Sans MS" panose="030F0702030302020204" pitchFamily="66" charset="0"/>
                <a:cs typeface="Calibri" panose="020F0502020204030204" pitchFamily="34" charset="0"/>
              </a:rPr>
              <a:t>– these projects are linked to a topic studied each half term. Children are given the opportunity to present them to the class on a given date.</a:t>
            </a:r>
          </a:p>
        </p:txBody>
      </p:sp>
    </p:spTree>
    <p:extLst>
      <p:ext uri="{BB962C8B-B14F-4D97-AF65-F5344CB8AC3E}">
        <p14:creationId xmlns:p14="http://schemas.microsoft.com/office/powerpoint/2010/main" val="155440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1041</TotalTime>
  <Words>502</Words>
  <Application>Microsoft Office PowerPoint</Application>
  <PresentationFormat>On-screen Show (4:3)</PresentationFormat>
  <Paragraphs>59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Comic Sans MS</vt:lpstr>
      <vt:lpstr>Trebuchet MS</vt:lpstr>
      <vt:lpstr>Wingdings 3</vt:lpstr>
      <vt:lpstr>Facet</vt:lpstr>
      <vt:lpstr>PowerPoint Presentation</vt:lpstr>
      <vt:lpstr>Welcome to Year 3</vt:lpstr>
      <vt:lpstr>Library</vt:lpstr>
      <vt:lpstr>Reading</vt:lpstr>
      <vt:lpstr>Curriculum</vt:lpstr>
      <vt:lpstr>PE – Wednesday’s and Friday’s</vt:lpstr>
      <vt:lpstr>Morning Playtime Snack</vt:lpstr>
      <vt:lpstr>PowerPoint Presentation</vt:lpstr>
      <vt:lpstr>Homework</vt:lpstr>
      <vt:lpstr>PowerPoint Presentation</vt:lpstr>
      <vt:lpstr>Communication with  Teachers</vt:lpstr>
      <vt:lpstr>Punctuality</vt:lpstr>
      <vt:lpstr>Trips</vt:lpstr>
      <vt:lpstr>Celtic Harmony Residential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Year 3</dc:title>
  <dc:creator>JGriffin</dc:creator>
  <cp:lastModifiedBy>NChristopher</cp:lastModifiedBy>
  <cp:revision>46</cp:revision>
  <dcterms:created xsi:type="dcterms:W3CDTF">2018-09-11T16:47:53Z</dcterms:created>
  <dcterms:modified xsi:type="dcterms:W3CDTF">2023-09-29T09:13:31Z</dcterms:modified>
</cp:coreProperties>
</file>